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F5EC1-32D2-4A89-9E82-5773497343A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88A05-C403-4CB7-B8F8-58355D7E8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905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Bernard MT Condensed" pitchFamily="18" charset="0"/>
                <a:ea typeface="Tahoma" pitchFamily="34" charset="0"/>
                <a:cs typeface="Tahoma" pitchFamily="34" charset="0"/>
              </a:rPr>
              <a:t>CHRONIC DISEASE SYPHILIS</a:t>
            </a:r>
            <a:endParaRPr lang="en-US" sz="6000" b="1" dirty="0">
              <a:latin typeface="Bernard MT Condense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6482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Dr. SHINEE G.R.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Associate Professor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Dept.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of Medicine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38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regard to the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prodromal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period, it is to remember that it is usually from twelve to fifteen days. It is sometimes as late as 50 or 60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days.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end of the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prodormal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period we may expect the chancre. At the end of about six weeks, more or less, we may expect external manifestations, the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roseola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and other eruptions; soon succeeding these, at the time of their disap­pearance, or in connection with them, we have the mucous patches in the throat, ulcers in the throat, and finally the falling of the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hair.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382000" cy="6901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3. These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are the commonest outward manifestations of the earlier period of secondary Syphilis.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4. It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is important to remember that in a weak subjects these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symtoms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come on very feeble; in robust, vigorous constitu­tions these manifestations come on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vigorously.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5. Now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it matters not whether the feeble constitution fails to throw these out, or whether because of drugs the constitu­tion has been made feeble and thereby the manifestations are withdrawn when they have been thrown out.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CSK-2</dc:creator>
  <cp:lastModifiedBy>Windows</cp:lastModifiedBy>
  <cp:revision>12</cp:revision>
  <dcterms:created xsi:type="dcterms:W3CDTF">2019-07-27T11:26:13Z</dcterms:created>
  <dcterms:modified xsi:type="dcterms:W3CDTF">2019-08-02T04:53:13Z</dcterms:modified>
</cp:coreProperties>
</file>